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1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39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8069" y="309033"/>
            <a:ext cx="11430000" cy="6364329"/>
          </a:xfrm>
        </p:spPr>
        <p:txBody>
          <a:bodyPr/>
          <a:lstStyle>
            <a:lvl1pPr>
              <a:defRPr b="1">
                <a:solidFill>
                  <a:srgbClr val="0070C0"/>
                </a:solidFill>
              </a:defRPr>
            </a:lvl1pPr>
            <a:lvl2pPr marL="808038" indent="-350838">
              <a:defRPr sz="2400"/>
            </a:lvl2pPr>
            <a:lvl3pPr marL="1166813" indent="-358775">
              <a:buFont typeface="Webdings" panose="05030102010509060703" pitchFamily="18" charset="2"/>
              <a:buChar char=""/>
              <a:defRPr sz="2000">
                <a:solidFill>
                  <a:srgbClr val="B5D3ED"/>
                </a:solidFill>
              </a:defRPr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D5F2C904-A74E-334F-0704-AC9DAF70C0D6}"/>
              </a:ext>
            </a:extLst>
          </p:cNvPr>
          <p:cNvSpPr/>
          <p:nvPr userDrawn="1"/>
        </p:nvSpPr>
        <p:spPr>
          <a:xfrm>
            <a:off x="8426824" y="105833"/>
            <a:ext cx="3645014" cy="817359"/>
          </a:xfrm>
          <a:prstGeom prst="roundRect">
            <a:avLst>
              <a:gd name="adj" fmla="val 5910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  <a:r>
              <a:rPr lang="en-US" altLang="zh-CN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 Arduino </a:t>
            </a:r>
            <a:r>
              <a:rPr lang="zh-CN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控制台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498541" y="382832"/>
            <a:ext cx="3555714" cy="531568"/>
          </a:xfrm>
          <a:prstGeom prst="rect">
            <a:avLst/>
          </a:prstGeom>
          <a:noFill/>
          <a:ln w="38100">
            <a:noFill/>
          </a:ln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母版标题</a:t>
            </a:r>
          </a:p>
        </p:txBody>
      </p:sp>
    </p:spTree>
    <p:extLst>
      <p:ext uri="{BB962C8B-B14F-4D97-AF65-F5344CB8AC3E}">
        <p14:creationId xmlns:p14="http://schemas.microsoft.com/office/powerpoint/2010/main" val="1458444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8069" y="309033"/>
            <a:ext cx="11430000" cy="6364329"/>
          </a:xfrm>
        </p:spPr>
        <p:txBody>
          <a:bodyPr/>
          <a:lstStyle>
            <a:lvl1pPr>
              <a:defRPr b="1">
                <a:solidFill>
                  <a:srgbClr val="0070C0"/>
                </a:solidFill>
              </a:defRPr>
            </a:lvl1pPr>
            <a:lvl2pPr marL="808038" indent="-350838">
              <a:defRPr sz="2400"/>
            </a:lvl2pPr>
            <a:lvl3pPr marL="1166813" indent="-358775">
              <a:buFont typeface="Webdings" panose="05030102010509060703" pitchFamily="18" charset="2"/>
              <a:buChar char=""/>
              <a:defRPr sz="2000">
                <a:solidFill>
                  <a:srgbClr val="B5D3ED"/>
                </a:solidFill>
              </a:defRPr>
            </a:lvl3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20809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66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447675" indent="-447675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þ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ebdings" panose="05030102010509060703" pitchFamily="18" charset="2"/>
        <a:buChar char="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44D4E88-C929-8AB4-0D63-28A219A6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张三 </a:t>
            </a:r>
            <a:r>
              <a:rPr lang="en-US" altLang="zh-CN" dirty="0"/>
              <a:t>+ </a:t>
            </a:r>
            <a:r>
              <a:rPr lang="zh-CN" altLang="en-US" dirty="0"/>
              <a:t>李四</a:t>
            </a:r>
          </a:p>
        </p:txBody>
      </p:sp>
      <p:sp>
        <p:nvSpPr>
          <p:cNvPr id="5" name="内容占位符 1">
            <a:extLst>
              <a:ext uri="{FF2B5EF4-FFF2-40B4-BE49-F238E27FC236}">
                <a16:creationId xmlns:a16="http://schemas.microsoft.com/office/drawing/2014/main" id="{79BE1468-9ACD-4429-50FD-95BA0917D6C2}"/>
              </a:ext>
            </a:extLst>
          </p:cNvPr>
          <p:cNvSpPr txBox="1">
            <a:spLocks/>
          </p:cNvSpPr>
          <p:nvPr/>
        </p:nvSpPr>
        <p:spPr>
          <a:xfrm>
            <a:off x="530469" y="4032945"/>
            <a:ext cx="11430000" cy="2792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þ"/>
              <a:defRPr sz="28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808038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ebdings" panose="05030102010509060703" pitchFamily="18" charset="2"/>
              <a:buChar char="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668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ebdings" panose="05030102010509060703" pitchFamily="18" charset="2"/>
              <a:buChar char=""/>
              <a:defRPr sz="2000" kern="1200">
                <a:solidFill>
                  <a:srgbClr val="B5D3E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zh-CN" dirty="0"/>
          </a:p>
          <a:p>
            <a:r>
              <a:rPr lang="zh-CN" altLang="en-US" dirty="0"/>
              <a:t>分工情况</a:t>
            </a:r>
            <a:endParaRPr lang="en-US" altLang="zh-CN" dirty="0"/>
          </a:p>
          <a:p>
            <a:pPr lvl="1"/>
            <a:r>
              <a:rPr lang="zh-CN" altLang="en-US" dirty="0"/>
              <a:t>齐乐辰负责框架设计及前端与后端</a:t>
            </a:r>
            <a:r>
              <a:rPr lang="en-US" altLang="zh-CN" dirty="0"/>
              <a:t>python</a:t>
            </a:r>
            <a:r>
              <a:rPr lang="zh-CN" altLang="en-US" dirty="0"/>
              <a:t>代码开发</a:t>
            </a:r>
            <a:endParaRPr lang="en-US" altLang="zh-CN" dirty="0"/>
          </a:p>
          <a:p>
            <a:pPr lvl="1"/>
            <a:r>
              <a:rPr lang="zh-CN" altLang="en-US" dirty="0"/>
              <a:t>牟实负责硬件搭建与</a:t>
            </a:r>
            <a:r>
              <a:rPr lang="en-US" altLang="zh-CN" dirty="0" err="1"/>
              <a:t>arduino</a:t>
            </a:r>
            <a:r>
              <a:rPr lang="zh-CN" altLang="en-US" dirty="0"/>
              <a:t>端代码开发</a:t>
            </a:r>
            <a:endParaRPr lang="en-US" altLang="zh-CN" dirty="0"/>
          </a:p>
          <a:p>
            <a:pPr lvl="1"/>
            <a:r>
              <a:rPr lang="zh-CN" altLang="en-US" dirty="0"/>
              <a:t>双方进行两次线下讨论合作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F0FB3DE-2B7E-A012-1006-C94E9A965BE8}"/>
              </a:ext>
            </a:extLst>
          </p:cNvPr>
          <p:cNvSpPr txBox="1"/>
          <p:nvPr/>
        </p:nvSpPr>
        <p:spPr>
          <a:xfrm>
            <a:off x="-107577" y="4727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系统概述：请尽可能简洁</a:t>
            </a:r>
            <a:r>
              <a:rPr lang="en-US" altLang="zh-CN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8D4CAD40-3637-48FE-1858-373352E26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773585"/>
              </p:ext>
            </p:extLst>
          </p:nvPr>
        </p:nvGraphicFramePr>
        <p:xfrm>
          <a:off x="956234" y="1145404"/>
          <a:ext cx="10527554" cy="2763208"/>
        </p:xfrm>
        <a:graphic>
          <a:graphicData uri="http://schemas.openxmlformats.org/drawingml/2006/table">
            <a:tbl>
              <a:tblPr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710331">
                  <a:extLst>
                    <a:ext uri="{9D8B030D-6E8A-4147-A177-3AD203B41FA5}">
                      <a16:colId xmlns:a16="http://schemas.microsoft.com/office/drawing/2014/main" val="1006020320"/>
                    </a:ext>
                  </a:extLst>
                </a:gridCol>
                <a:gridCol w="7817223">
                  <a:extLst>
                    <a:ext uri="{9D8B030D-6E8A-4147-A177-3AD203B41FA5}">
                      <a16:colId xmlns:a16="http://schemas.microsoft.com/office/drawing/2014/main" val="303148104"/>
                    </a:ext>
                  </a:extLst>
                </a:gridCol>
              </a:tblGrid>
              <a:tr h="6908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操控方法 </a:t>
                      </a:r>
                      <a:r>
                        <a:rPr lang="en-US" altLang="zh-CN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+ </a:t>
                      </a: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设计时有何种特殊考虑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11518263"/>
                  </a:ext>
                </a:extLst>
              </a:tr>
              <a:tr h="690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HW-504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通过摇杆控制贪吃蛇的转向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05619579"/>
                  </a:ext>
                </a:extLst>
              </a:tr>
              <a:tr h="690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TM1638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显示贪吃蛇的实时分数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1315243"/>
                  </a:ext>
                </a:extLst>
              </a:tr>
              <a:tr h="6908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低电平触发蜂鸣器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通过</a:t>
                      </a: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setting</a:t>
                      </a: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控制音量，播放动感的背景音乐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8496625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3CF89AAF-E7D7-73C3-7947-011BE338C6A6}"/>
              </a:ext>
            </a:extLst>
          </p:cNvPr>
          <p:cNvSpPr txBox="1"/>
          <p:nvPr/>
        </p:nvSpPr>
        <p:spPr>
          <a:xfrm>
            <a:off x="530469" y="540941"/>
            <a:ext cx="6176682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7675" indent="-447675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þ"/>
            </a:pP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按作业要求，选用的三个模块是：</a:t>
            </a:r>
            <a:endParaRPr lang="en-US" altLang="zh-CN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8913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42F0FA5-94A7-837E-B282-EA9E3BE84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TkInter</a:t>
            </a:r>
            <a:r>
              <a:rPr lang="en-US" altLang="zh-CN" dirty="0"/>
              <a:t> </a:t>
            </a:r>
            <a:r>
              <a:rPr lang="zh-CN" altLang="en-US" dirty="0"/>
              <a:t>运行时截图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5F5F016-BD03-ADC0-1AF2-899100961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32" y="1818224"/>
            <a:ext cx="6149873" cy="341405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04C0AEC-09C5-E8D1-D7FE-8A5A4AC8E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155" y="967526"/>
            <a:ext cx="4541914" cy="49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13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42F0FA5-94A7-837E-B282-EA9E3BE84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操作录像</a:t>
            </a:r>
            <a:r>
              <a:rPr lang="zh-CN" altLang="en-US" sz="1800" dirty="0"/>
              <a:t>（画面同时包含 </a:t>
            </a:r>
            <a:r>
              <a:rPr lang="en-US" altLang="zh-CN" sz="1800" dirty="0" err="1"/>
              <a:t>Tkinter</a:t>
            </a:r>
            <a:r>
              <a:rPr lang="en-US" altLang="zh-CN" sz="1800" dirty="0"/>
              <a:t> </a:t>
            </a:r>
            <a:r>
              <a:rPr lang="zh-CN" altLang="en-US" sz="1800" dirty="0"/>
              <a:t>窗口和电路）</a:t>
            </a:r>
            <a:endParaRPr lang="zh-CN" altLang="en-US" sz="2000" dirty="0"/>
          </a:p>
        </p:txBody>
      </p:sp>
      <p:pic>
        <p:nvPicPr>
          <p:cNvPr id="2" name="e74d49b0128f96f449386594868cf9bf">
            <a:hlinkClick r:id="" action="ppaction://media"/>
            <a:extLst>
              <a:ext uri="{FF2B5EF4-FFF2-40B4-BE49-F238E27FC236}">
                <a16:creationId xmlns:a16="http://schemas.microsoft.com/office/drawing/2014/main" id="{89C46502-9FF3-1C3E-263F-1964F3BFD4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931" y="841763"/>
            <a:ext cx="8108750" cy="456117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A49E79-94B8-0C49-F7D9-0780B4F107EE}"/>
              </a:ext>
            </a:extLst>
          </p:cNvPr>
          <p:cNvSpPr txBox="1"/>
          <p:nvPr/>
        </p:nvSpPr>
        <p:spPr>
          <a:xfrm>
            <a:off x="597970" y="5853482"/>
            <a:ext cx="7718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https://github.com/Achyutace/greedy-snake-for-ksyx-HW.git</a:t>
            </a:r>
          </a:p>
        </p:txBody>
      </p:sp>
    </p:spTree>
    <p:extLst>
      <p:ext uri="{BB962C8B-B14F-4D97-AF65-F5344CB8AC3E}">
        <p14:creationId xmlns:p14="http://schemas.microsoft.com/office/powerpoint/2010/main" val="310074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70C0"/>
        </a:solidFill>
        <a:ln w="3175">
          <a:noFill/>
        </a:ln>
      </a:spPr>
      <a:bodyPr rtlCol="0" anchor="ctr"/>
      <a:lstStyle>
        <a:defPPr algn="ctr">
          <a:defRPr b="1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126</Words>
  <Application>Microsoft Office PowerPoint</Application>
  <PresentationFormat>宽屏</PresentationFormat>
  <Paragraphs>19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微软雅黑</vt:lpstr>
      <vt:lpstr>Arial</vt:lpstr>
      <vt:lpstr>Webdings</vt:lpstr>
      <vt:lpstr>Wingdings</vt:lpstr>
      <vt:lpstr>2_Office 主题​​</vt:lpstr>
      <vt:lpstr>张三 + 李四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张三 李四</dc:title>
  <dc:creator>陈江</dc:creator>
  <cp:lastModifiedBy>实 牟</cp:lastModifiedBy>
  <cp:revision>26</cp:revision>
  <dcterms:created xsi:type="dcterms:W3CDTF">2022-10-10T22:34:45Z</dcterms:created>
  <dcterms:modified xsi:type="dcterms:W3CDTF">2024-12-01T16:03:27Z</dcterms:modified>
</cp:coreProperties>
</file>

<file path=docProps/thumbnail.jpeg>
</file>